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654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676285-D4E4-1242-9ED0-216265F35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0FF23FF-A0BA-F74D-8236-2DAB1731A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1B1EED-8E3C-7E4F-9A65-1F801037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0196BA0-9AAB-E84C-A8B7-F283B0E0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1DA7D3F-7C20-9547-929C-15AEA579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38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8347B6-7067-0442-AAA1-03E10ACBD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58E19DE-BBD6-8541-AEAC-1EB67EC27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DEF072-5F92-BA4C-BC9D-8B61D579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CF8ADF-A376-0746-82BF-ACA352D5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9A7670E-3CEE-2B48-86FA-9B648924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822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9016047-59FF-7946-90D3-4502EDFD4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964503"/>
            <a:ext cx="2924305" cy="4572001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6EC6B14-C375-4543-AB8E-F563FE2D3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63463" y="964504"/>
            <a:ext cx="8109037" cy="4572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997C56-7E0A-394C-9581-EC301A34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F62471-AC0B-0B4A-B6AA-410608D3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5B909C3-D2E6-C249-9083-5BFD126CA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11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B4A7CF-E836-7C42-98EA-6B65BBF9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C8744B-BFD2-6047-B37E-4B21ECD0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3BF756C-C7F0-6147-A942-BA5F47D4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93B5A83-AE02-5945-9403-8C32261D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88A2C9-D274-DF43-ABBC-5A944ABE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06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AE84B4-73AE-5349-82D6-B4F20DE7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1709738"/>
            <a:ext cx="111857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BF5E69C-E3DC-CD41-9C74-875EDC807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63" y="4589463"/>
            <a:ext cx="11185742" cy="94704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91EE30D-4E3A-8440-8AD5-75B21FDB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20365BC-31C7-A94A-B65E-A767F1D6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5D7CC2A-4359-2743-823D-FD3E0043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726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9A044D-DCDC-3F40-9F8C-E84B5B3E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12B342-F8BA-5E49-9B19-EB0166B40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463" y="1825625"/>
            <a:ext cx="5556337" cy="372018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FE5782F-4B05-9B4C-B16A-DBCA28AF1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7005" cy="372018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82E956B-F7DA-0E49-B376-6B1C5F27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F843642-BDA1-7943-8718-7570E4DA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3E933A-E608-A244-BBF1-35F01A33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21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7BA7B1-2928-9E41-9ADC-272E3CCA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964504"/>
            <a:ext cx="11185742" cy="726184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4B9AF2F-8457-104A-8D5F-BDE9A7B64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62" y="1681163"/>
            <a:ext cx="55341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AF9D93D-DBCE-374E-AB8F-618BF5CEC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462" y="2505075"/>
            <a:ext cx="5534113" cy="30333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E113EF3-4C8B-374E-AD06-6742C95CC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4770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F7FBB64-E41A-694E-8C0F-0706658B5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77004" cy="30333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4EE85F5-1912-8B45-99F9-1A9A9131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DB9FB25-D5D7-924A-A657-BE917C8C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4690393-9A06-554C-8232-487C8D35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83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2AAC14-0CA5-5149-9155-88FA9F50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7BB99C2-EA8E-0644-9D95-9E7FF4F6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4216733-4AF8-CF4F-894D-AD58A7BA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224C2B8-EC00-404D-B0B5-57EC103E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80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D76BA1A-47A7-2E4E-9B1B-40DA7FA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EA08D82-CF52-E147-9F55-E5B9A74D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713C7FD-7BFD-DC4E-9233-41A9D0A1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2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0D386A-6404-404D-8790-F1F2C50E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4" y="987424"/>
            <a:ext cx="4308562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60F148-FC78-B047-99B7-FBF20AC7E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66017" cy="46887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D382F4E-7DCA-9F44-96F9-7E776FA50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3464" y="2057400"/>
            <a:ext cx="4308562" cy="36187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30EFEDD-9B8E-9D4D-854A-ABEE1BE9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00423DF-5854-A443-88A5-ABBC72F0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DEC6B28-F79E-F945-B79D-01281B9A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2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28B178-CC84-124C-AD33-809D754B0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4" y="987424"/>
            <a:ext cx="4308562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2051E0C-C7A4-4443-B1CF-530B43E76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66017" cy="45616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0B3E35-6077-3246-9C24-6AEF7F943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3464" y="2057400"/>
            <a:ext cx="4308562" cy="34916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101B248-E942-0D4B-943B-AC968C84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2C45-A662-9142-B148-C7C277027945}" type="datetimeFigureOut">
              <a:rPr lang="hu-HU" smtClean="0"/>
              <a:t>2021. 08. 25.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70DB197-7201-014A-BBD1-2DD228A6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6324E0-A3A6-2D4C-BF7F-CD070EBE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03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CF4314-A1AD-7448-A307-281B96ED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939452"/>
            <a:ext cx="11185742" cy="751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CD3BF03-E301-554D-B6B7-A24DBF1D9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63" y="1825625"/>
            <a:ext cx="11185742" cy="373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F738B6D-4D48-354F-82C3-EF81B2623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3463" y="56761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2C45-A662-9142-B148-C7C277027945}" type="datetimeFigureOut">
              <a:rPr lang="hu-HU" smtClean="0"/>
              <a:t>2021. 08. 25.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336E3F-967C-2C41-9649-2175FCB79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6814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D43A6-4823-BC49-98F1-EF7162C8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6005" y="56964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D65D-9C6D-7F4C-A2BF-185598FED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85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1675465-1512-A84D-845F-1FC0B078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C7D403C6-6972-6B46-838E-85FE405BF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91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834947BB542394DA13CA0AB445C4A65" ma:contentTypeVersion="13" ma:contentTypeDescription="Új dokumentum létrehozása." ma:contentTypeScope="" ma:versionID="924981b664b84ec777913b28263888b7">
  <xsd:schema xmlns:xsd="http://www.w3.org/2001/XMLSchema" xmlns:xs="http://www.w3.org/2001/XMLSchema" xmlns:p="http://schemas.microsoft.com/office/2006/metadata/properties" xmlns:ns2="f12bfab7-f74c-46c9-b4ad-6f2de1b0c91b" xmlns:ns3="ca01fc4b-f33b-4b93-b663-f546fac1b7a2" targetNamespace="http://schemas.microsoft.com/office/2006/metadata/properties" ma:root="true" ma:fieldsID="436ede0a871e96b05e273b8bb7c8ca6f" ns2:_="" ns3:_="">
    <xsd:import namespace="f12bfab7-f74c-46c9-b4ad-6f2de1b0c91b"/>
    <xsd:import namespace="ca01fc4b-f33b-4b93-b663-f546fac1b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bfab7-f74c-46c9-b4ad-6f2de1b0c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1fc4b-f33b-4b93-b663-f546fac1b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C03AEF-7FFD-4185-AA59-D6C35EA37BAF}"/>
</file>

<file path=customXml/itemProps2.xml><?xml version="1.0" encoding="utf-8"?>
<ds:datastoreItem xmlns:ds="http://schemas.openxmlformats.org/officeDocument/2006/customXml" ds:itemID="{79CDB0C3-0A8B-425D-9443-D215725C29FF}"/>
</file>

<file path=customXml/itemProps3.xml><?xml version="1.0" encoding="utf-8"?>
<ds:datastoreItem xmlns:ds="http://schemas.openxmlformats.org/officeDocument/2006/customXml" ds:itemID="{973120F5-1BE0-456B-87A3-F5DE8B120E2D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Nagy Péter</dc:creator>
  <cp:lastModifiedBy>Nagy Péter</cp:lastModifiedBy>
  <cp:revision>2</cp:revision>
  <dcterms:created xsi:type="dcterms:W3CDTF">2021-08-25T06:40:58Z</dcterms:created>
  <dcterms:modified xsi:type="dcterms:W3CDTF">2021-08-25T06:50:31Z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0x0101000834947BB542394DA13CA0AB445C4A65</vt:lpwstr>
  </property>
</Properties>
</file>